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8" r:id="rId9"/>
    <p:sldId id="262" r:id="rId10"/>
    <p:sldId id="266" r:id="rId11"/>
    <p:sldId id="267" r:id="rId12"/>
    <p:sldId id="269" r:id="rId13"/>
    <p:sldId id="271" r:id="rId14"/>
    <p:sldId id="270" r:id="rId15"/>
    <p:sldId id="272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93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82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80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30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73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62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08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39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07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720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72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61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C6F25-D612-4BB8-A594-42477B188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362" y="228600"/>
            <a:ext cx="11725275" cy="2427288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TIPS ON TIME MANAGEMENT</a:t>
            </a:r>
            <a:br>
              <a:rPr lang="en-GB" sz="6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endParaRPr lang="en-UG" sz="19300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DA9EF3-C285-4242-A392-3621D204A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324" y="2770188"/>
            <a:ext cx="11877676" cy="2238375"/>
          </a:xfrm>
        </p:spPr>
        <p:txBody>
          <a:bodyPr>
            <a:normAutofit fontScale="92500"/>
          </a:bodyPr>
          <a:lstStyle/>
          <a:p>
            <a:pPr algn="ctr"/>
            <a:r>
              <a:rPr lang="en-GB" sz="4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RT. HON. ROBINAH NABBANJA</a:t>
            </a:r>
          </a:p>
          <a:p>
            <a:pPr algn="ctr"/>
            <a:r>
              <a:rPr lang="en-GB" sz="4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 MINISTER OF THE REPUBLIC OF UGANDA</a:t>
            </a:r>
            <a:endParaRPr lang="en-UG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G" sz="5400" b="1" dirty="0"/>
          </a:p>
        </p:txBody>
      </p:sp>
    </p:spTree>
    <p:extLst>
      <p:ext uri="{BB962C8B-B14F-4D97-AF65-F5344CB8AC3E}">
        <p14:creationId xmlns:p14="http://schemas.microsoft.com/office/powerpoint/2010/main" val="3914945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96049-5D94-4EF7-B13F-716C33A4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95450"/>
            <a:ext cx="12039599" cy="4286250"/>
          </a:xfrm>
        </p:spPr>
        <p:txBody>
          <a:bodyPr>
            <a:normAutofit/>
          </a:bodyPr>
          <a:lstStyle/>
          <a:p>
            <a:r>
              <a:rPr lang="en-GB" sz="6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public officials, attending to duty on time is key.</a:t>
            </a:r>
            <a:endParaRPr lang="en-UG" sz="6600" b="1" dirty="0"/>
          </a:p>
        </p:txBody>
      </p:sp>
    </p:spTree>
    <p:extLst>
      <p:ext uri="{BB962C8B-B14F-4D97-AF65-F5344CB8AC3E}">
        <p14:creationId xmlns:p14="http://schemas.microsoft.com/office/powerpoint/2010/main" val="3272704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0649D-3087-40BD-86B1-8F3B02E1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757" y="298384"/>
            <a:ext cx="11980244" cy="5626166"/>
          </a:xfrm>
        </p:spPr>
        <p:txBody>
          <a:bodyPr>
            <a:normAutofit fontScale="62500" lnSpcReduction="20000"/>
          </a:bodyPr>
          <a:lstStyle/>
          <a:p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importantly are the results from our use of time i.e Outputs. </a:t>
            </a:r>
          </a:p>
          <a:p>
            <a:pPr marL="0" indent="0">
              <a:buNone/>
            </a:pPr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not just about being in office, but what value your presence adds.</a:t>
            </a:r>
          </a:p>
          <a:p>
            <a:pPr marL="0" indent="0"/>
            <a:r>
              <a:rPr lang="en-GB" sz="4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What positive contributions are you making</a:t>
            </a:r>
          </a:p>
          <a:p>
            <a:pPr marL="0" indent="0"/>
            <a:r>
              <a:rPr lang="en-GB" sz="4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What are you adding to make work efficient and deliver results?</a:t>
            </a:r>
          </a:p>
          <a:p>
            <a:pPr marL="0" indent="0"/>
            <a:r>
              <a:rPr lang="en-GB" sz="4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What is your legacy?</a:t>
            </a:r>
          </a:p>
          <a:p>
            <a:pPr marL="0" indent="0"/>
            <a:r>
              <a:rPr lang="en-GB" sz="4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How will you be remembered having worked in that position?</a:t>
            </a:r>
          </a:p>
          <a:p>
            <a:pPr marL="0" indent="0">
              <a:buNone/>
            </a:pPr>
            <a:endParaRPr lang="en-GB" sz="48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G" sz="5400" b="1" dirty="0"/>
          </a:p>
        </p:txBody>
      </p:sp>
    </p:spTree>
    <p:extLst>
      <p:ext uri="{BB962C8B-B14F-4D97-AF65-F5344CB8AC3E}">
        <p14:creationId xmlns:p14="http://schemas.microsoft.com/office/powerpoint/2010/main" val="350333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E35EB-43DE-4B38-91B0-6BB5629BF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674" y="217378"/>
            <a:ext cx="9603275" cy="1049235"/>
          </a:xfrm>
        </p:spPr>
        <p:txBody>
          <a:bodyPr>
            <a:normAutofit/>
          </a:bodyPr>
          <a:lstStyle/>
          <a:p>
            <a:r>
              <a:rPr lang="en-US" sz="4400" b="1" dirty="0"/>
              <a:t>A day in my life</a:t>
            </a:r>
            <a:endParaRPr lang="en-UG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EB365-EBD4-4D28-A929-694B70C68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953928"/>
            <a:ext cx="12009119" cy="436987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05:00 to 06:00 talk to people in my constituency.</a:t>
            </a:r>
          </a:p>
          <a:p>
            <a:pPr>
              <a:lnSpc>
                <a:spcPct val="100000"/>
              </a:lnSpc>
            </a:pPr>
            <a:r>
              <a:rPr lang="en-US" sz="4000" b="1" dirty="0"/>
              <a:t>6:00am to 9:00am – Exercise, preparation and moving to Office.</a:t>
            </a:r>
          </a:p>
          <a:p>
            <a:pPr>
              <a:lnSpc>
                <a:spcPct val="100000"/>
              </a:lnSpc>
            </a:pPr>
            <a:r>
              <a:rPr lang="en-US" sz="4000" b="1" dirty="0"/>
              <a:t>9:00am to 10:00am - Accomplish tasks for the previous day that were not accomplished (know your boss, know u have a name, family, friends) </a:t>
            </a:r>
          </a:p>
        </p:txBody>
      </p:sp>
    </p:spTree>
    <p:extLst>
      <p:ext uri="{BB962C8B-B14F-4D97-AF65-F5344CB8AC3E}">
        <p14:creationId xmlns:p14="http://schemas.microsoft.com/office/powerpoint/2010/main" val="4118084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83087-81EF-4473-9EA3-998891BE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82" y="1857676"/>
            <a:ext cx="12041203" cy="4312118"/>
          </a:xfrm>
        </p:spPr>
        <p:txBody>
          <a:bodyPr>
            <a:normAutofit lnSpcReduction="10000"/>
          </a:bodyPr>
          <a:lstStyle/>
          <a:p>
            <a:r>
              <a:rPr lang="en-US" sz="4000" b="1" dirty="0"/>
              <a:t>10:00 am start meetings to provide solutions to the presented problems. These meetings sometimes take up the whole day (when I see solutions cannot come forth, I plan to visit the scene)</a:t>
            </a:r>
          </a:p>
          <a:p>
            <a:r>
              <a:rPr lang="en-US" sz="4000" b="1" dirty="0"/>
              <a:t>Balance work with family.</a:t>
            </a:r>
            <a:endParaRPr lang="en-UG" sz="4000" b="1" dirty="0"/>
          </a:p>
          <a:p>
            <a:endParaRPr lang="en-UG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789A067-AD6A-4456-91BF-B1F7CF553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674" y="217378"/>
            <a:ext cx="9603275" cy="104923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A day in my life continued ……</a:t>
            </a:r>
            <a:endParaRPr lang="en-UG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930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19B16-12CD-4B6F-AA35-E5DCA6228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21381"/>
            <a:ext cx="11054854" cy="1632373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FF0000"/>
                </a:solidFill>
              </a:rPr>
              <a:t>A week in my life</a:t>
            </a:r>
            <a:endParaRPr lang="en-UG" sz="6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9A0D4-080F-4ED5-BDC5-4561C7F08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008" y="1853754"/>
            <a:ext cx="11396311" cy="4133160"/>
          </a:xfrm>
        </p:spPr>
        <p:txBody>
          <a:bodyPr>
            <a:normAutofit fontScale="92500"/>
          </a:bodyPr>
          <a:lstStyle/>
          <a:p>
            <a:r>
              <a:rPr lang="en-US" sz="4400" b="1" dirty="0"/>
              <a:t>Monday – Cabinet</a:t>
            </a:r>
          </a:p>
          <a:p>
            <a:r>
              <a:rPr lang="en-US" sz="4400" b="1" dirty="0"/>
              <a:t>Tuesday - Senior top management meeting</a:t>
            </a:r>
          </a:p>
          <a:p>
            <a:r>
              <a:rPr lang="en-US" sz="4400" b="1" dirty="0"/>
              <a:t>Wednesday  – coordination meeting</a:t>
            </a:r>
          </a:p>
          <a:p>
            <a:r>
              <a:rPr lang="en-US" sz="4400" b="1" dirty="0"/>
              <a:t>Thursday – general meetings</a:t>
            </a:r>
          </a:p>
          <a:p>
            <a:endParaRPr lang="en-UG" sz="4400" b="1" dirty="0"/>
          </a:p>
        </p:txBody>
      </p:sp>
    </p:spTree>
    <p:extLst>
      <p:ext uri="{BB962C8B-B14F-4D97-AF65-F5344CB8AC3E}">
        <p14:creationId xmlns:p14="http://schemas.microsoft.com/office/powerpoint/2010/main" val="3211051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2AC81-74ED-411E-8F05-2734076E7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54" y="1771048"/>
            <a:ext cx="11935325" cy="4273617"/>
          </a:xfrm>
        </p:spPr>
        <p:txBody>
          <a:bodyPr>
            <a:normAutofit/>
          </a:bodyPr>
          <a:lstStyle/>
          <a:p>
            <a:r>
              <a:rPr lang="en-US" sz="4000" b="1" dirty="0"/>
              <a:t>Friday –meeting people different issues</a:t>
            </a:r>
          </a:p>
          <a:p>
            <a:r>
              <a:rPr lang="en-US" sz="4000" b="1" dirty="0"/>
              <a:t>Saturday  – field visits  </a:t>
            </a:r>
          </a:p>
          <a:p>
            <a:r>
              <a:rPr lang="en-US" sz="4000" b="1" dirty="0"/>
              <a:t>Sunday – Connecting with Church leaders</a:t>
            </a:r>
          </a:p>
          <a:p>
            <a:r>
              <a:rPr lang="en-US" sz="4000" b="1" dirty="0"/>
              <a:t>Every evening – Exercise.</a:t>
            </a:r>
          </a:p>
          <a:p>
            <a:r>
              <a:rPr lang="en-US" sz="4000" b="1" dirty="0"/>
              <a:t>Every Sunday – Time for my Businesses </a:t>
            </a:r>
          </a:p>
          <a:p>
            <a:endParaRPr lang="en-UG" sz="4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5EB4D7F-9DCE-4838-8F9D-673369EDE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21381"/>
            <a:ext cx="11054854" cy="163237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 week in my life continued ……..</a:t>
            </a:r>
            <a:endParaRPr lang="en-UG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991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A87E-8F5B-4482-B9B9-DEAF0DD8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0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is a gift from God. </a:t>
            </a:r>
            <a:endParaRPr lang="en-UG" sz="13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C0021-5AF8-4137-9635-89F2527C6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2894013"/>
            <a:ext cx="12020550" cy="3175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6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must use it productively and wisely to benefit our people.</a:t>
            </a:r>
            <a:endParaRPr lang="en-UG" sz="6600" b="1" dirty="0"/>
          </a:p>
        </p:txBody>
      </p:sp>
    </p:spTree>
    <p:extLst>
      <p:ext uri="{BB962C8B-B14F-4D97-AF65-F5344CB8AC3E}">
        <p14:creationId xmlns:p14="http://schemas.microsoft.com/office/powerpoint/2010/main" val="78231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084A0-BA3B-48FD-8942-1BB4D745F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" y="352426"/>
            <a:ext cx="11915775" cy="1428750"/>
          </a:xfrm>
        </p:spPr>
        <p:txBody>
          <a:bodyPr>
            <a:normAutofit/>
          </a:bodyPr>
          <a:lstStyle/>
          <a:p>
            <a:r>
              <a:rPr lang="en-GB" sz="60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is a limited resource</a:t>
            </a:r>
            <a:endParaRPr lang="en-UG" sz="8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28038-6222-4A38-A533-2D0AA84D5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136808"/>
            <a:ext cx="11982450" cy="457831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</a:pPr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scarce, and therefore valuable and irreplaceable.</a:t>
            </a:r>
          </a:p>
          <a:p>
            <a:pPr marL="0" indent="0">
              <a:lnSpc>
                <a:spcPct val="100000"/>
              </a:lnSpc>
            </a:pPr>
            <a:r>
              <a:rPr lang="en-GB" sz="4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Use technology (Smart Phones) – Auto reminders, Alarms, </a:t>
            </a:r>
            <a:r>
              <a:rPr lang="en-GB" sz="4800" b="1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Calenders</a:t>
            </a:r>
            <a:r>
              <a:rPr lang="en-GB" sz="4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 etc</a:t>
            </a:r>
          </a:p>
          <a:p>
            <a:pPr marL="0" indent="0">
              <a:lnSpc>
                <a:spcPct val="100000"/>
              </a:lnSpc>
            </a:pPr>
            <a:endParaRPr lang="en-UG" sz="4000" b="1" dirty="0"/>
          </a:p>
        </p:txBody>
      </p:sp>
    </p:spTree>
    <p:extLst>
      <p:ext uri="{BB962C8B-B14F-4D97-AF65-F5344CB8AC3E}">
        <p14:creationId xmlns:p14="http://schemas.microsoft.com/office/powerpoint/2010/main" val="68430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271F4-D203-4853-8A0B-311A41F94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228600"/>
            <a:ext cx="11868149" cy="1787131"/>
          </a:xfrm>
        </p:spPr>
        <p:txBody>
          <a:bodyPr>
            <a:normAutofit/>
          </a:bodyPr>
          <a:lstStyle/>
          <a:p>
            <a:r>
              <a:rPr lang="en-GB" sz="88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is money.</a:t>
            </a:r>
            <a:endParaRPr lang="en-UG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DC95C-021C-478C-A165-CDE2A0476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6" y="2295526"/>
            <a:ext cx="11868148" cy="4238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you loose it, it is gone. </a:t>
            </a:r>
          </a:p>
          <a:p>
            <a:pPr marL="0" indent="0" algn="ctr">
              <a:buNone/>
            </a:pPr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will never be another Wednesday 04</a:t>
            </a:r>
            <a:r>
              <a:rPr lang="en-GB" sz="4800" b="1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January 2023.</a:t>
            </a:r>
            <a:endParaRPr lang="en-UG" sz="5400" b="1" dirty="0"/>
          </a:p>
        </p:txBody>
      </p:sp>
    </p:spTree>
    <p:extLst>
      <p:ext uri="{BB962C8B-B14F-4D97-AF65-F5344CB8AC3E}">
        <p14:creationId xmlns:p14="http://schemas.microsoft.com/office/powerpoint/2010/main" val="2139417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2290C-B384-48B5-B00A-D8E06C5EC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29" y="1653782"/>
            <a:ext cx="11721496" cy="4232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here on earth for a season, for a limited time</a:t>
            </a:r>
            <a:endParaRPr lang="en-UG" sz="9600" b="1" dirty="0"/>
          </a:p>
        </p:txBody>
      </p:sp>
    </p:spTree>
    <p:extLst>
      <p:ext uri="{BB962C8B-B14F-4D97-AF65-F5344CB8AC3E}">
        <p14:creationId xmlns:p14="http://schemas.microsoft.com/office/powerpoint/2010/main" val="41337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A2B1E-6CB9-427A-B762-9BC050D99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42875"/>
            <a:ext cx="10826254" cy="1710879"/>
          </a:xfrm>
        </p:spPr>
        <p:txBody>
          <a:bodyPr>
            <a:normAutofit/>
          </a:bodyPr>
          <a:lstStyle/>
          <a:p>
            <a:r>
              <a:rPr lang="en-GB" sz="60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manage time well;</a:t>
            </a:r>
            <a:endParaRPr lang="en-UG" sz="8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98F08-80B7-4D0D-9B15-33B58D253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20" y="1853754"/>
            <a:ext cx="12001500" cy="442389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have to plan our lives, knowing what to do and when.</a:t>
            </a:r>
          </a:p>
          <a:p>
            <a:pPr>
              <a:lnSpc>
                <a:spcPct val="100000"/>
              </a:lnSpc>
            </a:pPr>
            <a:r>
              <a:rPr lang="en-GB" sz="48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Never keep work for tomorrow if it can be done today.</a:t>
            </a:r>
          </a:p>
          <a:p>
            <a:pPr>
              <a:lnSpc>
                <a:spcPct val="100000"/>
              </a:lnSpc>
            </a:pPr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have to be intentional by keeping a to do list.</a:t>
            </a:r>
            <a:endParaRPr lang="en-UG" sz="6600" b="1" dirty="0"/>
          </a:p>
          <a:p>
            <a:pPr>
              <a:lnSpc>
                <a:spcPct val="100000"/>
              </a:lnSpc>
            </a:pPr>
            <a:endParaRPr lang="en-GB" sz="4800" b="1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G" sz="4000" b="1" dirty="0"/>
          </a:p>
        </p:txBody>
      </p:sp>
    </p:spTree>
    <p:extLst>
      <p:ext uri="{BB962C8B-B14F-4D97-AF65-F5344CB8AC3E}">
        <p14:creationId xmlns:p14="http://schemas.microsoft.com/office/powerpoint/2010/main" val="298701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89CB3-9DED-4144-A790-5E4E53C17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88" y="2266949"/>
            <a:ext cx="11782424" cy="38576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5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focussed to avoid distractions.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5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 not be diverted from your </a:t>
            </a:r>
            <a:r>
              <a:rPr lang="en-GB" sz="5400" b="1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</a:t>
            </a:r>
            <a:r>
              <a:rPr lang="en-GB" sz="5400" b="1" dirty="0" err="1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“OMULAMWA</a:t>
            </a:r>
            <a:r>
              <a:rPr lang="en-GB" sz="5400" b="1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 </a:t>
            </a:r>
            <a:r>
              <a:rPr lang="en-GB" sz="3600" b="1" i="1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 video</a:t>
            </a:r>
            <a:endParaRPr lang="en-GB" sz="5400" b="1" i="1" dirty="0">
              <a:solidFill>
                <a:srgbClr val="FF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GB" sz="5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disciplined.</a:t>
            </a:r>
          </a:p>
          <a:p>
            <a:pPr>
              <a:lnSpc>
                <a:spcPct val="100000"/>
              </a:lnSpc>
            </a:pPr>
            <a:endParaRPr lang="en-GB" sz="5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G" sz="6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4F17A4-BB88-4F37-A697-CBA917F40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88" y="485775"/>
            <a:ext cx="10826254" cy="1710879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manage time well </a:t>
            </a:r>
            <a:r>
              <a:rPr lang="en-GB" sz="4400" b="1" dirty="0" err="1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</a:t>
            </a:r>
            <a:r>
              <a:rPr lang="en-GB" sz="44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</a:t>
            </a:r>
            <a:endParaRPr lang="en-UG" sz="6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956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BF4E0-EE30-4060-AE7D-7D521BDAD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800100"/>
            <a:ext cx="11915775" cy="5687327"/>
          </a:xfrm>
        </p:spPr>
        <p:txBody>
          <a:bodyPr>
            <a:noAutofit/>
          </a:bodyPr>
          <a:lstStyle/>
          <a:p>
            <a:r>
              <a:rPr lang="en-GB" sz="48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ake decisions. </a:t>
            </a:r>
          </a:p>
          <a:p>
            <a:pPr marL="0" indent="0">
              <a:buNone/>
            </a:pPr>
            <a:r>
              <a:rPr lang="en-GB" sz="4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either, Do, Delay, Delegate or Drop, but not keeping undecided.</a:t>
            </a:r>
          </a:p>
          <a:p>
            <a:pPr marL="0" indent="0"/>
            <a:r>
              <a:rPr lang="en-GB" sz="4800" b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Sensitive </a:t>
            </a:r>
            <a:r>
              <a:rPr lang="en-GB" sz="48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 (know what to delegate and what to attend to your self.</a:t>
            </a:r>
            <a:endParaRPr lang="en-UG" sz="4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4800" dirty="0"/>
          </a:p>
        </p:txBody>
      </p:sp>
    </p:spTree>
    <p:extLst>
      <p:ext uri="{BB962C8B-B14F-4D97-AF65-F5344CB8AC3E}">
        <p14:creationId xmlns:p14="http://schemas.microsoft.com/office/powerpoint/2010/main" val="195809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05978-8A19-4B79-8FB9-241D28CF3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13" y="406074"/>
            <a:ext cx="11687174" cy="467677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sz="5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plan well, you must set priorities--to distinguish what is most important and most urgent.</a:t>
            </a:r>
          </a:p>
          <a:p>
            <a:pPr marL="0" indent="0" algn="ctr">
              <a:buNone/>
            </a:pPr>
            <a:r>
              <a:rPr lang="en-GB" sz="5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What you want to do must be very clear.</a:t>
            </a:r>
          </a:p>
          <a:p>
            <a:pPr marL="0" indent="0" algn="ctr">
              <a:buNone/>
            </a:pPr>
            <a:r>
              <a:rPr lang="en-GB" sz="5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Measurable – because you have to monitor and evaluate performance </a:t>
            </a:r>
            <a:endParaRPr lang="en-UG" sz="7200" b="1" dirty="0"/>
          </a:p>
        </p:txBody>
      </p:sp>
    </p:spTree>
    <p:extLst>
      <p:ext uri="{BB962C8B-B14F-4D97-AF65-F5344CB8AC3E}">
        <p14:creationId xmlns:p14="http://schemas.microsoft.com/office/powerpoint/2010/main" val="321365462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121</TotalTime>
  <Words>486</Words>
  <Application>Microsoft Office PowerPoint</Application>
  <PresentationFormat>Widescreen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Gill Sans MT</vt:lpstr>
      <vt:lpstr>Gallery</vt:lpstr>
      <vt:lpstr>TIPS ON TIME MANAGEMENT by</vt:lpstr>
      <vt:lpstr>Time is a gift from God. </vt:lpstr>
      <vt:lpstr>Time is a limited resource</vt:lpstr>
      <vt:lpstr>Time is money.</vt:lpstr>
      <vt:lpstr>PowerPoint Presentation</vt:lpstr>
      <vt:lpstr>To manage time well;</vt:lpstr>
      <vt:lpstr>To manage time well Cont….</vt:lpstr>
      <vt:lpstr>PowerPoint Presentation</vt:lpstr>
      <vt:lpstr>PowerPoint Presentation</vt:lpstr>
      <vt:lpstr>PowerPoint Presentation</vt:lpstr>
      <vt:lpstr>PowerPoint Presentation</vt:lpstr>
      <vt:lpstr>A day in my life</vt:lpstr>
      <vt:lpstr>A day in my life continued ……</vt:lpstr>
      <vt:lpstr>A week in my life</vt:lpstr>
      <vt:lpstr>A week in my life continued ……..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ON TIME MANAGEMENT</dc:title>
  <dc:creator>Salongo Nicholas</dc:creator>
  <cp:lastModifiedBy>hp</cp:lastModifiedBy>
  <cp:revision>9</cp:revision>
  <cp:lastPrinted>2021-11-10T07:03:21Z</cp:lastPrinted>
  <dcterms:created xsi:type="dcterms:W3CDTF">2021-11-10T05:57:37Z</dcterms:created>
  <dcterms:modified xsi:type="dcterms:W3CDTF">2023-01-04T10:08:09Z</dcterms:modified>
</cp:coreProperties>
</file>